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8" autoAdjust="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1B0A2-6169-4EA8-988C-48C943B94C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0E529-BF75-4C9D-8CD5-ED573EF21DC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Паттерн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поведения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3742B3CF-92D5-4307-9418-2BDBC712FEEA}" type="parTrans" cxnId="{538CACFF-7C71-4C24-8FE2-6ADFB1C94D35}">
      <dgm:prSet/>
      <dgm:spPr/>
      <dgm:t>
        <a:bodyPr/>
        <a:lstStyle/>
        <a:p>
          <a:endParaRPr lang="ru-RU"/>
        </a:p>
      </dgm:t>
    </dgm:pt>
    <dgm:pt modelId="{27B4E2C9-AD40-4C1C-B5CE-892448443694}" type="sibTrans" cxnId="{538CACFF-7C71-4C24-8FE2-6ADFB1C94D35}">
      <dgm:prSet/>
      <dgm:spPr/>
      <dgm:t>
        <a:bodyPr/>
        <a:lstStyle/>
        <a:p>
          <a:endParaRPr lang="ru-RU"/>
        </a:p>
      </dgm:t>
    </dgm:pt>
    <dgm:pt modelId="{01627D68-5CCC-45E3-8259-93FF4DB9983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благодаря использованию какой-то модели поведения получают то, что хотят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2CAB5EA-B46B-43D5-9906-D62D5E64B593}" type="parTrans" cxnId="{BD9AEF71-31FB-4B39-B84C-ACE3A1716BA0}">
      <dgm:prSet/>
      <dgm:spPr/>
      <dgm:t>
        <a:bodyPr/>
        <a:lstStyle/>
        <a:p>
          <a:endParaRPr lang="ru-RU"/>
        </a:p>
      </dgm:t>
    </dgm:pt>
    <dgm:pt modelId="{597D9313-BE97-42C6-AB85-EA75EA8A066F}" type="sibTrans" cxnId="{BD9AEF71-31FB-4B39-B84C-ACE3A1716BA0}">
      <dgm:prSet/>
      <dgm:spPr/>
      <dgm:t>
        <a:bodyPr/>
        <a:lstStyle/>
        <a:p>
          <a:endParaRPr lang="ru-RU"/>
        </a:p>
      </dgm:t>
    </dgm:pt>
    <dgm:pt modelId="{216B6305-7137-4072-9869-6FC4C98C90D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Копирование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E1BC453-4B02-432C-8540-EA1F936CCDDE}" type="parTrans" cxnId="{E085A4C8-0558-44E5-832B-253516C5D5CF}">
      <dgm:prSet/>
      <dgm:spPr/>
      <dgm:t>
        <a:bodyPr/>
        <a:lstStyle/>
        <a:p>
          <a:endParaRPr lang="ru-RU"/>
        </a:p>
      </dgm:t>
    </dgm:pt>
    <dgm:pt modelId="{CB78943E-9F08-4C10-9C89-27A3F70F3A46}" type="sibTrans" cxnId="{E085A4C8-0558-44E5-832B-253516C5D5CF}">
      <dgm:prSet/>
      <dgm:spPr/>
      <dgm:t>
        <a:bodyPr/>
        <a:lstStyle/>
        <a:p>
          <a:endParaRPr lang="ru-RU"/>
        </a:p>
      </dgm:t>
    </dgm:pt>
    <dgm:pt modelId="{E2C8FC99-2FD9-42B4-9356-DBAC91684CC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Дети копируют поведение значимых взрослых или сверстников, героев компьютерных игр, фильмов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96FB379-5119-4161-BAB8-C762DD88F69A}" type="parTrans" cxnId="{3F6666DC-9D4A-4053-8A89-546957A43BA0}">
      <dgm:prSet/>
      <dgm:spPr/>
      <dgm:t>
        <a:bodyPr/>
        <a:lstStyle/>
        <a:p>
          <a:endParaRPr lang="ru-RU"/>
        </a:p>
      </dgm:t>
    </dgm:pt>
    <dgm:pt modelId="{9CB69F37-F416-4072-A6A7-E4A3105D3211}" type="sibTrans" cxnId="{3F6666DC-9D4A-4053-8A89-546957A43BA0}">
      <dgm:prSet/>
      <dgm:spPr/>
      <dgm:t>
        <a:bodyPr/>
        <a:lstStyle/>
        <a:p>
          <a:endParaRPr lang="ru-RU"/>
        </a:p>
      </dgm:t>
    </dgm:pt>
    <dgm:pt modelId="{6FD11051-60F3-4A14-B83D-F4748963F7DE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Самозащита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6855897C-9451-4EC2-B805-CB100ED76357}" type="parTrans" cxnId="{51B8BE22-1FA9-4BC7-A42B-2A618411B30C}">
      <dgm:prSet/>
      <dgm:spPr/>
      <dgm:t>
        <a:bodyPr/>
        <a:lstStyle/>
        <a:p>
          <a:endParaRPr lang="ru-RU"/>
        </a:p>
      </dgm:t>
    </dgm:pt>
    <dgm:pt modelId="{BB4C455B-47F6-490E-983F-89AEEC16EC00}" type="sibTrans" cxnId="{51B8BE22-1FA9-4BC7-A42B-2A618411B30C}">
      <dgm:prSet/>
      <dgm:spPr/>
      <dgm:t>
        <a:bodyPr/>
        <a:lstStyle/>
        <a:p>
          <a:endParaRPr lang="ru-RU"/>
        </a:p>
      </dgm:t>
    </dgm:pt>
    <dgm:pt modelId="{D210759B-02AC-4501-9FEA-C97FABEE6DC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Ответ на несправедливое отношение окружающих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F20FB1C-046C-4500-9741-776D00C2AB05}" type="parTrans" cxnId="{498D74FE-AF99-4834-945E-AC2FC1A72B20}">
      <dgm:prSet/>
      <dgm:spPr/>
      <dgm:t>
        <a:bodyPr/>
        <a:lstStyle/>
        <a:p>
          <a:endParaRPr lang="ru-RU"/>
        </a:p>
      </dgm:t>
    </dgm:pt>
    <dgm:pt modelId="{8140535B-DB54-4E1D-84E1-6672F52BF4BC}" type="sibTrans" cxnId="{498D74FE-AF99-4834-945E-AC2FC1A72B20}">
      <dgm:prSet/>
      <dgm:spPr/>
      <dgm:t>
        <a:bodyPr/>
        <a:lstStyle/>
        <a:p>
          <a:endParaRPr lang="ru-RU"/>
        </a:p>
      </dgm:t>
    </dgm:pt>
    <dgm:pt modelId="{6FE28E99-B79E-4349-A52D-80F7BFC7A45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Недостаток любви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AA5760-F199-407C-B230-E739F3F7B3FB}" type="parTrans" cxnId="{0B6A7EFD-4029-4EB7-9AE2-44834B721333}">
      <dgm:prSet/>
      <dgm:spPr/>
      <dgm:t>
        <a:bodyPr/>
        <a:lstStyle/>
        <a:p>
          <a:endParaRPr lang="ru-RU"/>
        </a:p>
      </dgm:t>
    </dgm:pt>
    <dgm:pt modelId="{CEF4D69B-BB9F-452B-B8E8-74FC24794B66}" type="sibTrans" cxnId="{0B6A7EFD-4029-4EB7-9AE2-44834B721333}">
      <dgm:prSet/>
      <dgm:spPr/>
      <dgm:t>
        <a:bodyPr/>
        <a:lstStyle/>
        <a:p>
          <a:endParaRPr lang="ru-RU"/>
        </a:p>
      </dgm:t>
    </dgm:pt>
    <dgm:pt modelId="{75634577-A465-439B-B135-97B9D102C5CC}">
      <dgm:prSet phldrT="[Текст]" custT="1"/>
      <dgm:spPr/>
      <dgm:t>
        <a:bodyPr/>
        <a:lstStyle/>
        <a:p>
          <a:r>
            <a:rPr lang="ru-RU" sz="900" dirty="0" smtClean="0"/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независимо какими методами и способами ребенок обращает на себя внимание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D7B07C-B602-4047-9687-516A1A4B391C}" type="parTrans" cxnId="{80827745-5E1E-4508-8ED2-3812F7FC2AFE}">
      <dgm:prSet/>
      <dgm:spPr/>
      <dgm:t>
        <a:bodyPr/>
        <a:lstStyle/>
        <a:p>
          <a:endParaRPr lang="ru-RU"/>
        </a:p>
      </dgm:t>
    </dgm:pt>
    <dgm:pt modelId="{FA3018DF-377B-46AB-A8D9-E9DC6F5ED628}" type="sibTrans" cxnId="{80827745-5E1E-4508-8ED2-3812F7FC2AFE}">
      <dgm:prSet/>
      <dgm:spPr/>
      <dgm:t>
        <a:bodyPr/>
        <a:lstStyle/>
        <a:p>
          <a:endParaRPr lang="ru-RU"/>
        </a:p>
      </dgm:t>
    </dgm:pt>
    <dgm:pt modelId="{6EAEF72E-0D49-46B3-A480-B21F371FFAB4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Психоэмоциональные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причины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E7E2DFD-7C8C-45EB-BCEA-D24E0A63965E}" type="parTrans" cxnId="{F55D0FED-0E2A-47AC-9D6D-E721BE486BC9}">
      <dgm:prSet/>
      <dgm:spPr/>
      <dgm:t>
        <a:bodyPr/>
        <a:lstStyle/>
        <a:p>
          <a:endParaRPr lang="ru-RU"/>
        </a:p>
      </dgm:t>
    </dgm:pt>
    <dgm:pt modelId="{16CA2E7D-064E-4B29-B666-9EED2E7BCD0E}" type="sibTrans" cxnId="{F55D0FED-0E2A-47AC-9D6D-E721BE486BC9}">
      <dgm:prSet/>
      <dgm:spPr/>
      <dgm:t>
        <a:bodyPr/>
        <a:lstStyle/>
        <a:p>
          <a:endParaRPr lang="ru-RU"/>
        </a:p>
      </dgm:t>
    </dgm:pt>
    <dgm:pt modelId="{633F6D1E-5EF6-42F6-9054-0E28F93CBB3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Подражание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2BF6FAA-F4D9-4855-B5D4-EFB1E025AE07}" type="parTrans" cxnId="{BE0F4B8A-E5D5-453D-A29C-2DED576AED53}">
      <dgm:prSet/>
      <dgm:spPr/>
      <dgm:t>
        <a:bodyPr/>
        <a:lstStyle/>
        <a:p>
          <a:endParaRPr lang="ru-RU"/>
        </a:p>
      </dgm:t>
    </dgm:pt>
    <dgm:pt modelId="{E6F568F9-0C96-4B01-A7DC-C196FBA9829A}" type="sibTrans" cxnId="{BE0F4B8A-E5D5-453D-A29C-2DED576AED53}">
      <dgm:prSet/>
      <dgm:spPr/>
      <dgm:t>
        <a:bodyPr/>
        <a:lstStyle/>
        <a:p>
          <a:endParaRPr lang="ru-RU"/>
        </a:p>
      </dgm:t>
    </dgm:pt>
    <dgm:pt modelId="{0010386B-D33D-4B36-9187-30CBD3DE63A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Попытка защищаться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F4F6C46-330D-4098-91A1-1E634833805C}" type="parTrans" cxnId="{3E1ABEFA-AAF7-4C7C-8ABD-4324DE9500E8}">
      <dgm:prSet/>
      <dgm:spPr/>
      <dgm:t>
        <a:bodyPr/>
        <a:lstStyle/>
        <a:p>
          <a:endParaRPr lang="ru-RU"/>
        </a:p>
      </dgm:t>
    </dgm:pt>
    <dgm:pt modelId="{EA9934C9-C875-4537-95BD-128990664144}" type="sibTrans" cxnId="{3E1ABEFA-AAF7-4C7C-8ABD-4324DE9500E8}">
      <dgm:prSet/>
      <dgm:spPr/>
      <dgm:t>
        <a:bodyPr/>
        <a:lstStyle/>
        <a:p>
          <a:endParaRPr lang="ru-RU"/>
        </a:p>
      </dgm:t>
    </dgm:pt>
    <dgm:pt modelId="{0A396B44-F242-4729-B876-EF458B64FF0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Неуверенность в себе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C8022F7-0BA0-4198-A2D4-692784F73F2B}" type="parTrans" cxnId="{3DEDAF84-6431-4966-BC3C-013D42682FE6}">
      <dgm:prSet/>
      <dgm:spPr/>
      <dgm:t>
        <a:bodyPr/>
        <a:lstStyle/>
        <a:p>
          <a:endParaRPr lang="ru-RU"/>
        </a:p>
      </dgm:t>
    </dgm:pt>
    <dgm:pt modelId="{AC863B2B-2C22-4D8F-8150-A783F8BE29B9}" type="sibTrans" cxnId="{3DEDAF84-6431-4966-BC3C-013D42682FE6}">
      <dgm:prSet/>
      <dgm:spPr/>
      <dgm:t>
        <a:bodyPr/>
        <a:lstStyle/>
        <a:p>
          <a:endParaRPr lang="ru-RU"/>
        </a:p>
      </dgm:t>
    </dgm:pt>
    <dgm:pt modelId="{61226C25-BAC0-4517-B829-DBE89B6B600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Ревность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FECA892-7E3E-4FC4-B6EE-61C9EC2FE1E2}" type="parTrans" cxnId="{FFD2F225-CAEE-4B0D-A6CD-95FF5977E2AB}">
      <dgm:prSet/>
      <dgm:spPr/>
      <dgm:t>
        <a:bodyPr/>
        <a:lstStyle/>
        <a:p>
          <a:endParaRPr lang="ru-RU"/>
        </a:p>
      </dgm:t>
    </dgm:pt>
    <dgm:pt modelId="{64272A17-D87B-40F7-9ED1-1D39C8FCA701}" type="sibTrans" cxnId="{FFD2F225-CAEE-4B0D-A6CD-95FF5977E2AB}">
      <dgm:prSet/>
      <dgm:spPr/>
      <dgm:t>
        <a:bodyPr/>
        <a:lstStyle/>
        <a:p>
          <a:endParaRPr lang="ru-RU"/>
        </a:p>
      </dgm:t>
    </dgm:pt>
    <dgm:pt modelId="{6B8009A8-0B51-4FEA-B2AF-E7887AF1445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Проблемы адаптации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E3297A-B68A-42B4-9D13-A581A0D2CA23}" type="parTrans" cxnId="{F3B1EF0B-BCFC-4867-AB5A-9A7C559396A9}">
      <dgm:prSet/>
      <dgm:spPr/>
      <dgm:t>
        <a:bodyPr/>
        <a:lstStyle/>
        <a:p>
          <a:endParaRPr lang="ru-RU"/>
        </a:p>
      </dgm:t>
    </dgm:pt>
    <dgm:pt modelId="{856F98B1-C3ED-451C-8D2F-FF82A18ABE13}" type="sibTrans" cxnId="{F3B1EF0B-BCFC-4867-AB5A-9A7C559396A9}">
      <dgm:prSet/>
      <dgm:spPr/>
      <dgm:t>
        <a:bodyPr/>
        <a:lstStyle/>
        <a:p>
          <a:endParaRPr lang="ru-RU"/>
        </a:p>
      </dgm:t>
    </dgm:pt>
    <dgm:pt modelId="{71E6A42B-6F86-468E-B433-5F40E976E1F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Просмотр сцен насилия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147DBDD-8485-4840-B445-FB80B8C0BCCF}" type="parTrans" cxnId="{B5AA7649-B0D9-4C10-996C-1E83FC14955B}">
      <dgm:prSet/>
      <dgm:spPr/>
      <dgm:t>
        <a:bodyPr/>
        <a:lstStyle/>
        <a:p>
          <a:endParaRPr lang="ru-RU"/>
        </a:p>
      </dgm:t>
    </dgm:pt>
    <dgm:pt modelId="{CBE74042-C65A-4D29-9E33-B4DABD9358A8}" type="sibTrans" cxnId="{B5AA7649-B0D9-4C10-996C-1E83FC14955B}">
      <dgm:prSet/>
      <dgm:spPr/>
      <dgm:t>
        <a:bodyPr/>
        <a:lstStyle/>
        <a:p>
          <a:endParaRPr lang="ru-RU"/>
        </a:p>
      </dgm:t>
    </dgm:pt>
    <dgm:pt modelId="{25E045D9-E786-4B95-9565-8D55B8C39105}" type="pres">
      <dgm:prSet presAssocID="{8651B0A2-6169-4EA8-988C-48C943B94CBA}" presName="Name0" presStyleCnt="0">
        <dgm:presLayoutVars>
          <dgm:dir/>
          <dgm:animLvl val="lvl"/>
          <dgm:resizeHandles val="exact"/>
        </dgm:presLayoutVars>
      </dgm:prSet>
      <dgm:spPr/>
    </dgm:pt>
    <dgm:pt modelId="{1A720893-0503-4662-9C56-658966E8128A}" type="pres">
      <dgm:prSet presAssocID="{8F40E529-BF75-4C9D-8CD5-ED573EF21DCE}" presName="linNode" presStyleCnt="0"/>
      <dgm:spPr/>
    </dgm:pt>
    <dgm:pt modelId="{5CCF7F25-7F19-4A24-9521-455E708A44FA}" type="pres">
      <dgm:prSet presAssocID="{8F40E529-BF75-4C9D-8CD5-ED573EF21DCE}" presName="parentText" presStyleLbl="node1" presStyleIdx="0" presStyleCnt="5" custScaleX="97604" custScaleY="58400" custLinFactNeighborX="-38" custLinFactNeighborY="-153">
        <dgm:presLayoutVars>
          <dgm:chMax val="1"/>
          <dgm:bulletEnabled val="1"/>
        </dgm:presLayoutVars>
      </dgm:prSet>
      <dgm:spPr/>
    </dgm:pt>
    <dgm:pt modelId="{85B54CB2-6DF9-428F-9E54-3FCF66DF5322}" type="pres">
      <dgm:prSet presAssocID="{8F40E529-BF75-4C9D-8CD5-ED573EF21DCE}" presName="descendantText" presStyleLbl="alignAccFollowNode1" presStyleIdx="0" presStyleCnt="5" custScaleY="69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1F09-31F6-486D-8F7E-19E2E33FB3E7}" type="pres">
      <dgm:prSet presAssocID="{27B4E2C9-AD40-4C1C-B5CE-892448443694}" presName="sp" presStyleCnt="0"/>
      <dgm:spPr/>
    </dgm:pt>
    <dgm:pt modelId="{E71CDD8A-6479-4C8F-AEB4-6F96CDB857FE}" type="pres">
      <dgm:prSet presAssocID="{216B6305-7137-4072-9869-6FC4C98C90DC}" presName="linNode" presStyleCnt="0"/>
      <dgm:spPr/>
    </dgm:pt>
    <dgm:pt modelId="{775326C1-D4EC-490B-B58F-1D18A519FA08}" type="pres">
      <dgm:prSet presAssocID="{216B6305-7137-4072-9869-6FC4C98C90DC}" presName="parentText" presStyleLbl="node1" presStyleIdx="1" presStyleCnt="5" custScaleX="103713" custScaleY="60456" custLinFactNeighborX="-39" custLinFactNeighborY="-1193">
        <dgm:presLayoutVars>
          <dgm:chMax val="1"/>
          <dgm:bulletEnabled val="1"/>
        </dgm:presLayoutVars>
      </dgm:prSet>
      <dgm:spPr/>
    </dgm:pt>
    <dgm:pt modelId="{04F93A1F-981F-4333-B57D-C1999B9505CC}" type="pres">
      <dgm:prSet presAssocID="{216B6305-7137-4072-9869-6FC4C98C90DC}" presName="descendantText" presStyleLbl="alignAccFollowNode1" presStyleIdx="1" presStyleCnt="5" custScaleY="71963" custLinFactNeighborX="2448" custLinFactNeighborY="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A1B76-7A2E-4298-8D9A-BE5484E82A4E}" type="pres">
      <dgm:prSet presAssocID="{CB78943E-9F08-4C10-9C89-27A3F70F3A46}" presName="sp" presStyleCnt="0"/>
      <dgm:spPr/>
    </dgm:pt>
    <dgm:pt modelId="{D41462D0-97EB-48CA-8785-CBDBAECBB1D7}" type="pres">
      <dgm:prSet presAssocID="{6FD11051-60F3-4A14-B83D-F4748963F7DE}" presName="linNode" presStyleCnt="0"/>
      <dgm:spPr/>
    </dgm:pt>
    <dgm:pt modelId="{9016EF4B-70B6-4554-8CF3-B3592B8B1654}" type="pres">
      <dgm:prSet presAssocID="{6FD11051-60F3-4A14-B83D-F4748963F7DE}" presName="parentText" presStyleLbl="node1" presStyleIdx="2" presStyleCnt="5" custScaleX="107652" custScaleY="60563" custLinFactNeighborX="-635" custLinFactNeighborY="-6277">
        <dgm:presLayoutVars>
          <dgm:chMax val="1"/>
          <dgm:bulletEnabled val="1"/>
        </dgm:presLayoutVars>
      </dgm:prSet>
      <dgm:spPr/>
    </dgm:pt>
    <dgm:pt modelId="{A917A330-4ACA-40E5-9F93-0AA0625E7C24}" type="pres">
      <dgm:prSet presAssocID="{6FD11051-60F3-4A14-B83D-F4748963F7DE}" presName="descendantText" presStyleLbl="alignAccFollowNode1" presStyleIdx="2" presStyleCnt="5" custScaleY="62785" custLinFactNeighborX="2449" custLinFactNeighborY="-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70A3-C885-49BE-860A-D9707D160F35}" type="pres">
      <dgm:prSet presAssocID="{BB4C455B-47F6-490E-983F-89AEEC16EC00}" presName="sp" presStyleCnt="0"/>
      <dgm:spPr/>
    </dgm:pt>
    <dgm:pt modelId="{22945B5E-3B77-403A-9849-2A12CC09960B}" type="pres">
      <dgm:prSet presAssocID="{6FE28E99-B79E-4349-A52D-80F7BFC7A45B}" presName="linNode" presStyleCnt="0"/>
      <dgm:spPr/>
    </dgm:pt>
    <dgm:pt modelId="{B071FE47-92BD-46BC-8891-AF5705E82DA1}" type="pres">
      <dgm:prSet presAssocID="{6FE28E99-B79E-4349-A52D-80F7BFC7A45B}" presName="parentText" presStyleLbl="node1" presStyleIdx="3" presStyleCnt="5" custScaleX="103972" custScaleY="46458" custLinFactNeighborX="-635" custLinFactNeighborY="-121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9A71-A9B1-427B-8C54-E11384DC313C}" type="pres">
      <dgm:prSet presAssocID="{6FE28E99-B79E-4349-A52D-80F7BFC7A45B}" presName="descendantText" presStyleLbl="alignAccFollowNode1" presStyleIdx="3" presStyleCnt="5" custScaleY="52983" custLinFactNeighborX="2354" custLinFactNeighborY="-19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1747-B482-4C5E-9912-349E11AE176D}" type="pres">
      <dgm:prSet presAssocID="{CEF4D69B-BB9F-452B-B8E8-74FC24794B66}" presName="sp" presStyleCnt="0"/>
      <dgm:spPr/>
    </dgm:pt>
    <dgm:pt modelId="{B722EB68-C37C-434E-BE09-A0ECCE6DD45A}" type="pres">
      <dgm:prSet presAssocID="{6EAEF72E-0D49-46B3-A480-B21F371FFAB4}" presName="linNode" presStyleCnt="0"/>
      <dgm:spPr/>
    </dgm:pt>
    <dgm:pt modelId="{71551C17-BF2A-4BF7-AB62-1E08A004BB57}" type="pres">
      <dgm:prSet presAssocID="{6EAEF72E-0D49-46B3-A480-B21F371FFAB4}" presName="parentText" presStyleLbl="node1" presStyleIdx="4" presStyleCnt="5" custScaleX="104251" custLinFactNeighborX="-636" custLinFactNeighborY="-17260">
        <dgm:presLayoutVars>
          <dgm:chMax val="1"/>
          <dgm:bulletEnabled val="1"/>
        </dgm:presLayoutVars>
      </dgm:prSet>
      <dgm:spPr/>
    </dgm:pt>
    <dgm:pt modelId="{8BA55355-0F86-443F-AB77-75D3A41B0381}" type="pres">
      <dgm:prSet presAssocID="{6EAEF72E-0D49-46B3-A480-B21F371FFAB4}" presName="descendantText" presStyleLbl="alignAccFollowNode1" presStyleIdx="4" presStyleCnt="5" custScaleY="132134" custLinFactNeighborX="2353" custLinFactNeighborY="-24303">
        <dgm:presLayoutVars>
          <dgm:bulletEnabled val="1"/>
        </dgm:presLayoutVars>
      </dgm:prSet>
      <dgm:spPr/>
    </dgm:pt>
  </dgm:ptLst>
  <dgm:cxnLst>
    <dgm:cxn modelId="{3F6666DC-9D4A-4053-8A89-546957A43BA0}" srcId="{216B6305-7137-4072-9869-6FC4C98C90DC}" destId="{E2C8FC99-2FD9-42B4-9356-DBAC91684CCF}" srcOrd="0" destOrd="0" parTransId="{796FB379-5119-4161-BAB8-C762DD88F69A}" sibTransId="{9CB69F37-F416-4072-A6A7-E4A3105D3211}"/>
    <dgm:cxn modelId="{E085A4C8-0558-44E5-832B-253516C5D5CF}" srcId="{8651B0A2-6169-4EA8-988C-48C943B94CBA}" destId="{216B6305-7137-4072-9869-6FC4C98C90DC}" srcOrd="1" destOrd="0" parTransId="{DE1BC453-4B02-432C-8540-EA1F936CCDDE}" sibTransId="{CB78943E-9F08-4C10-9C89-27A3F70F3A46}"/>
    <dgm:cxn modelId="{135E88D3-3A8E-40EA-A083-BD825B0CBAC8}" type="presOf" srcId="{6B8009A8-0B51-4FEA-B2AF-E7887AF1445B}" destId="{8BA55355-0F86-443F-AB77-75D3A41B0381}" srcOrd="0" destOrd="4" presId="urn:microsoft.com/office/officeart/2005/8/layout/vList5"/>
    <dgm:cxn modelId="{B5AA7649-B0D9-4C10-996C-1E83FC14955B}" srcId="{6EAEF72E-0D49-46B3-A480-B21F371FFAB4}" destId="{71E6A42B-6F86-468E-B433-5F40E976E1FB}" srcOrd="5" destOrd="0" parTransId="{A147DBDD-8485-4840-B445-FB80B8C0BCCF}" sibTransId="{CBE74042-C65A-4D29-9E33-B4DABD9358A8}"/>
    <dgm:cxn modelId="{0C48E31D-7656-47BA-A3E5-D2520C1425D9}" type="presOf" srcId="{75634577-A465-439B-B135-97B9D102C5CC}" destId="{40F39A71-A9B1-427B-8C54-E11384DC313C}" srcOrd="0" destOrd="0" presId="urn:microsoft.com/office/officeart/2005/8/layout/vList5"/>
    <dgm:cxn modelId="{F3B1EF0B-BCFC-4867-AB5A-9A7C559396A9}" srcId="{6EAEF72E-0D49-46B3-A480-B21F371FFAB4}" destId="{6B8009A8-0B51-4FEA-B2AF-E7887AF1445B}" srcOrd="4" destOrd="0" parTransId="{8AE3297A-B68A-42B4-9D13-A581A0D2CA23}" sibTransId="{856F98B1-C3ED-451C-8D2F-FF82A18ABE13}"/>
    <dgm:cxn modelId="{0EB758C4-3CED-4930-ABC3-CECEFF3E0323}" type="presOf" srcId="{6FD11051-60F3-4A14-B83D-F4748963F7DE}" destId="{9016EF4B-70B6-4554-8CF3-B3592B8B1654}" srcOrd="0" destOrd="0" presId="urn:microsoft.com/office/officeart/2005/8/layout/vList5"/>
    <dgm:cxn modelId="{FFD2F225-CAEE-4B0D-A6CD-95FF5977E2AB}" srcId="{6EAEF72E-0D49-46B3-A480-B21F371FFAB4}" destId="{61226C25-BAC0-4517-B829-DBE89B6B6007}" srcOrd="3" destOrd="0" parTransId="{4FECA892-7E3E-4FC4-B6EE-61C9EC2FE1E2}" sibTransId="{64272A17-D87B-40F7-9ED1-1D39C8FCA701}"/>
    <dgm:cxn modelId="{BD9AEF71-31FB-4B39-B84C-ACE3A1716BA0}" srcId="{8F40E529-BF75-4C9D-8CD5-ED573EF21DCE}" destId="{01627D68-5CCC-45E3-8259-93FF4DB99831}" srcOrd="0" destOrd="0" parTransId="{12CAB5EA-B46B-43D5-9906-D62D5E64B593}" sibTransId="{597D9313-BE97-42C6-AB85-EA75EA8A066F}"/>
    <dgm:cxn modelId="{A2B9C45B-EF83-4776-9CB3-54218D92D943}" type="presOf" srcId="{71E6A42B-6F86-468E-B433-5F40E976E1FB}" destId="{8BA55355-0F86-443F-AB77-75D3A41B0381}" srcOrd="0" destOrd="5" presId="urn:microsoft.com/office/officeart/2005/8/layout/vList5"/>
    <dgm:cxn modelId="{BE0F4B8A-E5D5-453D-A29C-2DED576AED53}" srcId="{6EAEF72E-0D49-46B3-A480-B21F371FFAB4}" destId="{633F6D1E-5EF6-42F6-9054-0E28F93CBB3E}" srcOrd="0" destOrd="0" parTransId="{12BF6FAA-F4D9-4855-B5D4-EFB1E025AE07}" sibTransId="{E6F568F9-0C96-4B01-A7DC-C196FBA9829A}"/>
    <dgm:cxn modelId="{3C2D17C7-1FED-48A4-B9A7-1C1F91DCD2B9}" type="presOf" srcId="{216B6305-7137-4072-9869-6FC4C98C90DC}" destId="{775326C1-D4EC-490B-B58F-1D18A519FA08}" srcOrd="0" destOrd="0" presId="urn:microsoft.com/office/officeart/2005/8/layout/vList5"/>
    <dgm:cxn modelId="{498D74FE-AF99-4834-945E-AC2FC1A72B20}" srcId="{6FD11051-60F3-4A14-B83D-F4748963F7DE}" destId="{D210759B-02AC-4501-9FEA-C97FABEE6DCF}" srcOrd="0" destOrd="0" parTransId="{4F20FB1C-046C-4500-9741-776D00C2AB05}" sibTransId="{8140535B-DB54-4E1D-84E1-6672F52BF4BC}"/>
    <dgm:cxn modelId="{A48B365F-3A42-48D8-8A08-2008B6963C76}" type="presOf" srcId="{D210759B-02AC-4501-9FEA-C97FABEE6DCF}" destId="{A917A330-4ACA-40E5-9F93-0AA0625E7C24}" srcOrd="0" destOrd="0" presId="urn:microsoft.com/office/officeart/2005/8/layout/vList5"/>
    <dgm:cxn modelId="{3DEDAF84-6431-4966-BC3C-013D42682FE6}" srcId="{6EAEF72E-0D49-46B3-A480-B21F371FFAB4}" destId="{0A396B44-F242-4729-B876-EF458B64FF0C}" srcOrd="2" destOrd="0" parTransId="{EC8022F7-0BA0-4198-A2D4-692784F73F2B}" sibTransId="{AC863B2B-2C22-4D8F-8150-A783F8BE29B9}"/>
    <dgm:cxn modelId="{7A23BB99-7EAE-4644-9B04-690B3727DF61}" type="presOf" srcId="{01627D68-5CCC-45E3-8259-93FF4DB99831}" destId="{85B54CB2-6DF9-428F-9E54-3FCF66DF5322}" srcOrd="0" destOrd="0" presId="urn:microsoft.com/office/officeart/2005/8/layout/vList5"/>
    <dgm:cxn modelId="{538CACFF-7C71-4C24-8FE2-6ADFB1C94D35}" srcId="{8651B0A2-6169-4EA8-988C-48C943B94CBA}" destId="{8F40E529-BF75-4C9D-8CD5-ED573EF21DCE}" srcOrd="0" destOrd="0" parTransId="{3742B3CF-92D5-4307-9418-2BDBC712FEEA}" sibTransId="{27B4E2C9-AD40-4C1C-B5CE-892448443694}"/>
    <dgm:cxn modelId="{619D0D40-2CBD-4D2C-833A-4F4DEB3142B6}" type="presOf" srcId="{6EAEF72E-0D49-46B3-A480-B21F371FFAB4}" destId="{71551C17-BF2A-4BF7-AB62-1E08A004BB57}" srcOrd="0" destOrd="0" presId="urn:microsoft.com/office/officeart/2005/8/layout/vList5"/>
    <dgm:cxn modelId="{9F4A1732-47BA-4F66-8D94-8F2582D8E125}" type="presOf" srcId="{6FE28E99-B79E-4349-A52D-80F7BFC7A45B}" destId="{B071FE47-92BD-46BC-8891-AF5705E82DA1}" srcOrd="0" destOrd="0" presId="urn:microsoft.com/office/officeart/2005/8/layout/vList5"/>
    <dgm:cxn modelId="{676F5347-0A0A-4CD1-96B1-9AC68D826326}" type="presOf" srcId="{61226C25-BAC0-4517-B829-DBE89B6B6007}" destId="{8BA55355-0F86-443F-AB77-75D3A41B0381}" srcOrd="0" destOrd="3" presId="urn:microsoft.com/office/officeart/2005/8/layout/vList5"/>
    <dgm:cxn modelId="{51B8BE22-1FA9-4BC7-A42B-2A618411B30C}" srcId="{8651B0A2-6169-4EA8-988C-48C943B94CBA}" destId="{6FD11051-60F3-4A14-B83D-F4748963F7DE}" srcOrd="2" destOrd="0" parTransId="{6855897C-9451-4EC2-B805-CB100ED76357}" sibTransId="{BB4C455B-47F6-490E-983F-89AEEC16EC00}"/>
    <dgm:cxn modelId="{9D786CB0-9235-4BCB-A833-61B626C82E5D}" type="presOf" srcId="{633F6D1E-5EF6-42F6-9054-0E28F93CBB3E}" destId="{8BA55355-0F86-443F-AB77-75D3A41B0381}" srcOrd="0" destOrd="0" presId="urn:microsoft.com/office/officeart/2005/8/layout/vList5"/>
    <dgm:cxn modelId="{E5FA66A8-EAD5-4A93-B2FF-2CDF65BA5439}" type="presOf" srcId="{E2C8FC99-2FD9-42B4-9356-DBAC91684CCF}" destId="{04F93A1F-981F-4333-B57D-C1999B9505CC}" srcOrd="0" destOrd="0" presId="urn:microsoft.com/office/officeart/2005/8/layout/vList5"/>
    <dgm:cxn modelId="{A4F6311B-6A5D-4A11-BEF6-D6F0718344EC}" type="presOf" srcId="{8651B0A2-6169-4EA8-988C-48C943B94CBA}" destId="{25E045D9-E786-4B95-9565-8D55B8C39105}" srcOrd="0" destOrd="0" presId="urn:microsoft.com/office/officeart/2005/8/layout/vList5"/>
    <dgm:cxn modelId="{0B6A7EFD-4029-4EB7-9AE2-44834B721333}" srcId="{8651B0A2-6169-4EA8-988C-48C943B94CBA}" destId="{6FE28E99-B79E-4349-A52D-80F7BFC7A45B}" srcOrd="3" destOrd="0" parTransId="{64AA5760-F199-407C-B230-E739F3F7B3FB}" sibTransId="{CEF4D69B-BB9F-452B-B8E8-74FC24794B66}"/>
    <dgm:cxn modelId="{F55D0FED-0E2A-47AC-9D6D-E721BE486BC9}" srcId="{8651B0A2-6169-4EA8-988C-48C943B94CBA}" destId="{6EAEF72E-0D49-46B3-A480-B21F371FFAB4}" srcOrd="4" destOrd="0" parTransId="{2E7E2DFD-7C8C-45EB-BCEA-D24E0A63965E}" sibTransId="{16CA2E7D-064E-4B29-B666-9EED2E7BCD0E}"/>
    <dgm:cxn modelId="{56A27380-2DFA-4E39-90D9-FB154399E978}" type="presOf" srcId="{0010386B-D33D-4B36-9187-30CBD3DE63A3}" destId="{8BA55355-0F86-443F-AB77-75D3A41B0381}" srcOrd="0" destOrd="1" presId="urn:microsoft.com/office/officeart/2005/8/layout/vList5"/>
    <dgm:cxn modelId="{3E1ABEFA-AAF7-4C7C-8ABD-4324DE9500E8}" srcId="{6EAEF72E-0D49-46B3-A480-B21F371FFAB4}" destId="{0010386B-D33D-4B36-9187-30CBD3DE63A3}" srcOrd="1" destOrd="0" parTransId="{DF4F6C46-330D-4098-91A1-1E634833805C}" sibTransId="{EA9934C9-C875-4537-95BD-128990664144}"/>
    <dgm:cxn modelId="{C71137F8-3158-48C3-A5AC-7109A49630B1}" type="presOf" srcId="{0A396B44-F242-4729-B876-EF458B64FF0C}" destId="{8BA55355-0F86-443F-AB77-75D3A41B0381}" srcOrd="0" destOrd="2" presId="urn:microsoft.com/office/officeart/2005/8/layout/vList5"/>
    <dgm:cxn modelId="{CDE29EBB-4A7D-4BE5-A908-926BC4876689}" type="presOf" srcId="{8F40E529-BF75-4C9D-8CD5-ED573EF21DCE}" destId="{5CCF7F25-7F19-4A24-9521-455E708A44FA}" srcOrd="0" destOrd="0" presId="urn:microsoft.com/office/officeart/2005/8/layout/vList5"/>
    <dgm:cxn modelId="{80827745-5E1E-4508-8ED2-3812F7FC2AFE}" srcId="{6FE28E99-B79E-4349-A52D-80F7BFC7A45B}" destId="{75634577-A465-439B-B135-97B9D102C5CC}" srcOrd="0" destOrd="0" parTransId="{3CD7B07C-B602-4047-9687-516A1A4B391C}" sibTransId="{FA3018DF-377B-46AB-A8D9-E9DC6F5ED628}"/>
    <dgm:cxn modelId="{4C42A37C-5516-43AB-A29B-E08982050134}" type="presParOf" srcId="{25E045D9-E786-4B95-9565-8D55B8C39105}" destId="{1A720893-0503-4662-9C56-658966E8128A}" srcOrd="0" destOrd="0" presId="urn:microsoft.com/office/officeart/2005/8/layout/vList5"/>
    <dgm:cxn modelId="{BB51A723-D0EB-4A73-9B96-73B32852DB24}" type="presParOf" srcId="{1A720893-0503-4662-9C56-658966E8128A}" destId="{5CCF7F25-7F19-4A24-9521-455E708A44FA}" srcOrd="0" destOrd="0" presId="urn:microsoft.com/office/officeart/2005/8/layout/vList5"/>
    <dgm:cxn modelId="{E4381E43-6D7F-458A-8A33-D4FB02843F03}" type="presParOf" srcId="{1A720893-0503-4662-9C56-658966E8128A}" destId="{85B54CB2-6DF9-428F-9E54-3FCF66DF5322}" srcOrd="1" destOrd="0" presId="urn:microsoft.com/office/officeart/2005/8/layout/vList5"/>
    <dgm:cxn modelId="{4F9B3AEE-FFC7-4464-BF1A-6172EF2D75A6}" type="presParOf" srcId="{25E045D9-E786-4B95-9565-8D55B8C39105}" destId="{B4061F09-31F6-486D-8F7E-19E2E33FB3E7}" srcOrd="1" destOrd="0" presId="urn:microsoft.com/office/officeart/2005/8/layout/vList5"/>
    <dgm:cxn modelId="{F35EAC0B-CC2B-4179-81C6-C177240D0438}" type="presParOf" srcId="{25E045D9-E786-4B95-9565-8D55B8C39105}" destId="{E71CDD8A-6479-4C8F-AEB4-6F96CDB857FE}" srcOrd="2" destOrd="0" presId="urn:microsoft.com/office/officeart/2005/8/layout/vList5"/>
    <dgm:cxn modelId="{6B37CB28-167B-47E2-93B8-01A5F3433538}" type="presParOf" srcId="{E71CDD8A-6479-4C8F-AEB4-6F96CDB857FE}" destId="{775326C1-D4EC-490B-B58F-1D18A519FA08}" srcOrd="0" destOrd="0" presId="urn:microsoft.com/office/officeart/2005/8/layout/vList5"/>
    <dgm:cxn modelId="{BEA432C4-45DA-45CB-9E59-AAAD6B3A5AA1}" type="presParOf" srcId="{E71CDD8A-6479-4C8F-AEB4-6F96CDB857FE}" destId="{04F93A1F-981F-4333-B57D-C1999B9505CC}" srcOrd="1" destOrd="0" presId="urn:microsoft.com/office/officeart/2005/8/layout/vList5"/>
    <dgm:cxn modelId="{4D04C039-3DD8-4086-8AC6-4FF37166E3BC}" type="presParOf" srcId="{25E045D9-E786-4B95-9565-8D55B8C39105}" destId="{ED6A1B76-7A2E-4298-8D9A-BE5484E82A4E}" srcOrd="3" destOrd="0" presId="urn:microsoft.com/office/officeart/2005/8/layout/vList5"/>
    <dgm:cxn modelId="{812E053C-AF38-4FB1-8B33-DEC03894BAE4}" type="presParOf" srcId="{25E045D9-E786-4B95-9565-8D55B8C39105}" destId="{D41462D0-97EB-48CA-8785-CBDBAECBB1D7}" srcOrd="4" destOrd="0" presId="urn:microsoft.com/office/officeart/2005/8/layout/vList5"/>
    <dgm:cxn modelId="{16EA4CCD-7D2A-4AE3-A7D2-F1E44D9FD0E6}" type="presParOf" srcId="{D41462D0-97EB-48CA-8785-CBDBAECBB1D7}" destId="{9016EF4B-70B6-4554-8CF3-B3592B8B1654}" srcOrd="0" destOrd="0" presId="urn:microsoft.com/office/officeart/2005/8/layout/vList5"/>
    <dgm:cxn modelId="{39DE7DD9-45DC-41CC-BD62-20D2389BDFCF}" type="presParOf" srcId="{D41462D0-97EB-48CA-8785-CBDBAECBB1D7}" destId="{A917A330-4ACA-40E5-9F93-0AA0625E7C24}" srcOrd="1" destOrd="0" presId="urn:microsoft.com/office/officeart/2005/8/layout/vList5"/>
    <dgm:cxn modelId="{E526271D-0E1F-4BA9-8556-2DF094C5F169}" type="presParOf" srcId="{25E045D9-E786-4B95-9565-8D55B8C39105}" destId="{7E8570A3-C885-49BE-860A-D9707D160F35}" srcOrd="5" destOrd="0" presId="urn:microsoft.com/office/officeart/2005/8/layout/vList5"/>
    <dgm:cxn modelId="{F812D071-5426-4EA3-B0AC-0DE63CCCD92A}" type="presParOf" srcId="{25E045D9-E786-4B95-9565-8D55B8C39105}" destId="{22945B5E-3B77-403A-9849-2A12CC09960B}" srcOrd="6" destOrd="0" presId="urn:microsoft.com/office/officeart/2005/8/layout/vList5"/>
    <dgm:cxn modelId="{C30C451D-6E10-4D1F-B815-7B716C9B9344}" type="presParOf" srcId="{22945B5E-3B77-403A-9849-2A12CC09960B}" destId="{B071FE47-92BD-46BC-8891-AF5705E82DA1}" srcOrd="0" destOrd="0" presId="urn:microsoft.com/office/officeart/2005/8/layout/vList5"/>
    <dgm:cxn modelId="{9DCE8BB6-17C6-4597-840E-1D641C378711}" type="presParOf" srcId="{22945B5E-3B77-403A-9849-2A12CC09960B}" destId="{40F39A71-A9B1-427B-8C54-E11384DC313C}" srcOrd="1" destOrd="0" presId="urn:microsoft.com/office/officeart/2005/8/layout/vList5"/>
    <dgm:cxn modelId="{5BF0C242-AB05-43CF-932B-EA4DA058F98F}" type="presParOf" srcId="{25E045D9-E786-4B95-9565-8D55B8C39105}" destId="{859F1747-B482-4C5E-9912-349E11AE176D}" srcOrd="7" destOrd="0" presId="urn:microsoft.com/office/officeart/2005/8/layout/vList5"/>
    <dgm:cxn modelId="{00FDCB02-4121-40CC-9F30-B950D3AADC23}" type="presParOf" srcId="{25E045D9-E786-4B95-9565-8D55B8C39105}" destId="{B722EB68-C37C-434E-BE09-A0ECCE6DD45A}" srcOrd="8" destOrd="0" presId="urn:microsoft.com/office/officeart/2005/8/layout/vList5"/>
    <dgm:cxn modelId="{35587AE9-BB06-4C33-82F5-72CC228E30B5}" type="presParOf" srcId="{B722EB68-C37C-434E-BE09-A0ECCE6DD45A}" destId="{71551C17-BF2A-4BF7-AB62-1E08A004BB57}" srcOrd="0" destOrd="0" presId="urn:microsoft.com/office/officeart/2005/8/layout/vList5"/>
    <dgm:cxn modelId="{C573349B-2F5F-40D5-84B5-B386E40B60C8}" type="presParOf" srcId="{B722EB68-C37C-434E-BE09-A0ECCE6DD45A}" destId="{8BA55355-0F86-443F-AB77-75D3A41B03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B54CB2-6DF9-428F-9E54-3FCF66DF5322}">
      <dsp:nvSpPr>
        <dsp:cNvPr id="0" name=""/>
        <dsp:cNvSpPr/>
      </dsp:nvSpPr>
      <dsp:spPr>
        <a:xfrm rot="5400000">
          <a:off x="5257231" y="-2244504"/>
          <a:ext cx="898942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благодаря использованию какой-то модели поведения получают то, что хотят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57231" y="-2244504"/>
        <a:ext cx="898942" cy="5438044"/>
      </dsp:txXfrm>
    </dsp:sp>
    <dsp:sp modelId="{5CCF7F25-7F19-4A24-9521-455E708A44FA}">
      <dsp:nvSpPr>
        <dsp:cNvPr id="0" name=""/>
        <dsp:cNvSpPr/>
      </dsp:nvSpPr>
      <dsp:spPr>
        <a:xfrm>
          <a:off x="6" y="0"/>
          <a:ext cx="2985608" cy="94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Паттерн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поведения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" y="0"/>
        <a:ext cx="2985608" cy="944090"/>
      </dsp:txXfrm>
    </dsp:sp>
    <dsp:sp modelId="{04F93A1F-981F-4333-B57D-C1999B9505CC}">
      <dsp:nvSpPr>
        <dsp:cNvPr id="0" name=""/>
        <dsp:cNvSpPr/>
      </dsp:nvSpPr>
      <dsp:spPr>
        <a:xfrm rot="5400000">
          <a:off x="5349756" y="-1113077"/>
          <a:ext cx="930679" cy="5363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Дети копируют поведение значимых взрослых или сверстников, героев компьютерных игр, фильмов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49756" y="-1113077"/>
        <a:ext cx="930679" cy="5363695"/>
      </dsp:txXfrm>
    </dsp:sp>
    <dsp:sp modelId="{775326C1-D4EC-490B-B58F-1D18A519FA08}">
      <dsp:nvSpPr>
        <dsp:cNvPr id="0" name=""/>
        <dsp:cNvSpPr/>
      </dsp:nvSpPr>
      <dsp:spPr>
        <a:xfrm>
          <a:off x="0" y="1008106"/>
          <a:ext cx="3129103" cy="977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Копирование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08106"/>
        <a:ext cx="3129103" cy="977327"/>
      </dsp:txXfrm>
    </dsp:sp>
    <dsp:sp modelId="{A917A330-4ACA-40E5-9F93-0AA0625E7C24}">
      <dsp:nvSpPr>
        <dsp:cNvPr id="0" name=""/>
        <dsp:cNvSpPr/>
      </dsp:nvSpPr>
      <dsp:spPr>
        <a:xfrm rot="5400000">
          <a:off x="5446278" y="-170690"/>
          <a:ext cx="811982" cy="52893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Ответ на несправедливое отношение окружающих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46278" y="-170690"/>
        <a:ext cx="811982" cy="5289347"/>
      </dsp:txXfrm>
    </dsp:sp>
    <dsp:sp modelId="{9016EF4B-70B6-4554-8CF3-B3592B8B1654}">
      <dsp:nvSpPr>
        <dsp:cNvPr id="0" name=""/>
        <dsp:cNvSpPr/>
      </dsp:nvSpPr>
      <dsp:spPr>
        <a:xfrm>
          <a:off x="0" y="1984076"/>
          <a:ext cx="3202924" cy="979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Самозащита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84076"/>
        <a:ext cx="3202924" cy="979057"/>
      </dsp:txXfrm>
    </dsp:sp>
    <dsp:sp modelId="{40F39A71-A9B1-427B-8C54-E11384DC313C}">
      <dsp:nvSpPr>
        <dsp:cNvPr id="0" name=""/>
        <dsp:cNvSpPr/>
      </dsp:nvSpPr>
      <dsp:spPr>
        <a:xfrm rot="5400000">
          <a:off x="5475143" y="595510"/>
          <a:ext cx="685215" cy="53583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независимо какими методами и способами ребенок обращает на себя внимание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75143" y="595510"/>
        <a:ext cx="685215" cy="5358385"/>
      </dsp:txXfrm>
    </dsp:sp>
    <dsp:sp modelId="{B071FE47-92BD-46BC-8891-AF5705E82DA1}">
      <dsp:nvSpPr>
        <dsp:cNvPr id="0" name=""/>
        <dsp:cNvSpPr/>
      </dsp:nvSpPr>
      <dsp:spPr>
        <a:xfrm>
          <a:off x="0" y="2949376"/>
          <a:ext cx="3133811" cy="751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Недостаток любви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49376"/>
        <a:ext cx="3133811" cy="751037"/>
      </dsp:txXfrm>
    </dsp:sp>
    <dsp:sp modelId="{8BA55355-0F86-443F-AB77-75D3A41B0381}">
      <dsp:nvSpPr>
        <dsp:cNvPr id="0" name=""/>
        <dsp:cNvSpPr/>
      </dsp:nvSpPr>
      <dsp:spPr>
        <a:xfrm rot="5400000">
          <a:off x="4965978" y="1840890"/>
          <a:ext cx="1708855" cy="53530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Подражание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Попытка защищаться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Неуверенность в себе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Ревность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Проблемы адаптации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Просмотр сцен насилия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65978" y="1840890"/>
        <a:ext cx="1708855" cy="5353074"/>
      </dsp:txXfrm>
    </dsp:sp>
    <dsp:sp modelId="{71551C17-BF2A-4BF7-AB62-1E08A004BB57}">
      <dsp:nvSpPr>
        <dsp:cNvPr id="0" name=""/>
        <dsp:cNvSpPr/>
      </dsp:nvSpPr>
      <dsp:spPr>
        <a:xfrm>
          <a:off x="0" y="3744411"/>
          <a:ext cx="3139106" cy="1616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Психоэмоциональные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причины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44411"/>
        <a:ext cx="3139106" cy="161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37F680-F719-4A7F-B630-21F33438825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789D7C-1066-40C8-973D-DB2839C18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medboli.ru/wp-content/uploads/9/1/6/916ff8cc0f9c9484db3445f8dc5107f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830" y="980728"/>
            <a:ext cx="3183170" cy="298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805264"/>
            <a:ext cx="4176464" cy="882119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Геннадьевна,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1КК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Виды и причины агрессии. </a:t>
            </a:r>
            <a:br>
              <a:rPr lang="ru-RU" sz="4000" dirty="0" smtClean="0"/>
            </a:br>
            <a:r>
              <a:rPr lang="ru-RU" sz="4000" dirty="0" smtClean="0"/>
              <a:t>Методы коррекции агрессивного поведения.</a:t>
            </a:r>
            <a:endParaRPr lang="ru-RU" sz="4000" dirty="0"/>
          </a:p>
        </p:txBody>
      </p:sp>
      <p:sp>
        <p:nvSpPr>
          <p:cNvPr id="4" name="AutoShape 6" descr="https://phonoteka.org/uploads/posts/2021-05/1621627812_7-phonoteka_org-p-fon-dlya-prezentatsii-odarennie-deti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phonoteka.org/uploads/posts/2021-05/1621627812_7-phonoteka_org-p-fon-dlya-prezentatsii-odarennie-deti-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baomoi-photo-fbcrawler.zadn.vn/w720x480/17/03/09/61/21725425/2_136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6632"/>
            <a:ext cx="35643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gas-kvas.com/uploads/posts/2023-02/1677037717_gas-kvas-com-p-risunok-na-temu-agressiya-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0319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730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Упражнения </a:t>
            </a:r>
            <a:br>
              <a:rPr lang="ru-RU" sz="3200" dirty="0" smtClean="0"/>
            </a:br>
            <a:r>
              <a:rPr lang="ru-RU" sz="3200" dirty="0" smtClean="0"/>
              <a:t>на коррекцию агрессивного поведения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7776864" cy="424847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комкать и рвать бумагу; на этой бумаге, кстати, можно написать все негативные слова, которые хочется сказать;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срывать агрессию на «подушке для битья»;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громко орать, используя «рупор», сделанный из большого листа бумаги;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топать ногами или пинать какую-нибудь консервную банку;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вминать пластилин в картонку или доску;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домашних ситуациях можно использовать водяной пистолет или, например, надувные дубинки.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20472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83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e4aad9bfa1c84ccc001dbbca3f9badc8_l-521344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ВНИМАНИЕ! АГРЕССИЯ!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496944" cy="4536504"/>
          </a:xfrm>
        </p:spPr>
        <p:txBody>
          <a:bodyPr/>
          <a:lstStyle/>
          <a:p>
            <a:pPr marL="4572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одна из главных психолого-педагогических проблем.</a:t>
            </a:r>
          </a:p>
          <a:p>
            <a:pPr marL="4572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Агрессия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мотивированное деструктивное поведение, противоречащее нормам сосуществования людей, наносящее вред объектам нападения, приносящее физический, моральный ущерб и вызывающее психологический дискомфорт.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3220154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Виды агрессии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6760840" cy="496855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направленности: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гетероагрессия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направлена на внешние объекты (человека, животное, предмет),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аутоагрессия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злость направлена на себя, свое тело.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причине проявления: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реактивный вид агрессии (ответная реакция) и спонтанный (беспричинный) выпад.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целенаправленности: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инструментальный вид – с ее помощью ребенок достигает цели, целевой мотивационный – направлена на получение удовольствия.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открытости проявления: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прямой и косвенный виды.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форме проявления: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вербальный (с использованием оскорблений, прозвищ, дразнилок), экспрессивный (с применением агрессивной позы, нахмуренного взгляда) и физический вид (ребенок кусается, бьет кулаками, толкается, пинается).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08920"/>
            <a:ext cx="2486050" cy="411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Объект агрессии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6984776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окружающие люди вне дома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(учитель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одноклассники);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родители, члены семьи;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какой-то внешний объект (скамейка в парке, мебель, вещи других людей);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символический и воображаемый объект (через рисование или проявление агрессии в компьютерной игре).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5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Причины возникновения агрессии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323528" y="98072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21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Особенности агрессивного поведения на разных возрастных этапах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7 лет: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неспособность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справиться с новыми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вызовами,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злится на мать и отца за то, что в его жизни появилось столько трудностей. Или объектом злости выбраны педагоги или школа в целом, которые ограничивают свободу, заставляют следовать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правилам.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8 лет: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причиной является слепое копирование поступков отрицательных героев, действующих намеренно жестко, авторитарно, при этом они добиваются своих целей. Но за всем этим в любом случае скрывается нехватка любви и внимания родителей, в обязанности которых входит контроль за тем, какой информацией «питается» ум ребенка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9-10 лет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агрессивно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реагируют на запретна общения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друзьями и просмотр любимых игр и фильмов, нарушение личных границ, прерывание связи с одним из родителей из-за его ухода из семьи, конфликты с братом или сестрой, младшим по возрасту по причине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ревности, желание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завоевать общее внимание, стать лидером, показать свою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значимость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Подростки: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Гормональные изменения, происходящие в теле, вызывают ощущения дискомфорта, неприятия себя, своих чувств и эмоций, что может вылиться в жесткость по отношению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окружающим и к себе.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3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1/1673458772_gas-kvas-com-p-diagnostika-detskogo-risunka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05064"/>
            <a:ext cx="3888432" cy="311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Диагностика агрессивного поведения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352928" cy="51125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Анкеты, наблюдение.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по схеме, включающей ряд критериев. Результаты позволяют установить форму агрессии, ее выраженность, причины.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методики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Леонгарда-Шмишека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патохарактерологический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диагностический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Личко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Рисуночные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Несуществующее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животное, Кактус, Человек.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Интерпретационные тесты.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Относятся к проективным методам, выявляют неосознаваемые, скрываемые переживания ребенка. Обследование проводится с помощью Теста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фрустрационных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реакций Розенцвейга, Hand-теста (теста руки).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07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Коррекция агрессивного поведения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64096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Коррекция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агрессивного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поведения младшего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школьника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внутриличностной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тревоги.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осознание собственных эмоций.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Взращивание позитивной самооценки.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приемлемым и безопасным для окружающих реакциям на проблемные ситуации.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самоконтроля и управления агрессией и гневом.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Отдельным блоком стоят консультации психолога с родителями и педагогами.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7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Коррекция агрессивного поведения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496944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Коррекция агрессивного поведения подростков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Оклендер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выделяет четыре стадии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отреагирования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агрессии и гнева.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Стадия №1: предоставить детям практически приемлемые методы для выражения агрессии безопасным для окружающих способом.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Стадия №2: помочь детям реально воспринять чувство гнева, побудить их к эмоционально отреагировать свою агрессию и ситуацию в целом прямо «здесь и сейчас». Для этого рекомендуется зрительно обозначить свой гнев: нарисовать его или вылепить из пластилина.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Стадия №3: устроить вербальный контакт с агрессивной эмоцией: пусть ребенок выговорится (пускай даже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сковзь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слезы и крики).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Стадия №4: обсуждение ситуации с ребенком. Об этом мы писали выше: необходимо разговаривать и пытаться вместе с малышом найти истинные причины агрессивного поведения.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803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Виды и причины агрессии.  Методы коррекции агрессивного поведения.</vt:lpstr>
      <vt:lpstr>ВНИМАНИЕ! АГРЕССИЯ!</vt:lpstr>
      <vt:lpstr>Виды агрессии</vt:lpstr>
      <vt:lpstr>Объект агрессии</vt:lpstr>
      <vt:lpstr>Причины возникновения агрессии</vt:lpstr>
      <vt:lpstr>Особенности агрессивного поведения на разных возрастных этапах</vt:lpstr>
      <vt:lpstr>Диагностика агрессивного поведения</vt:lpstr>
      <vt:lpstr>Коррекция агрессивного поведения</vt:lpstr>
      <vt:lpstr>Коррекция агрессивного поведения</vt:lpstr>
      <vt:lpstr>Упражнения  на коррекцию агрессивного поведения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 одаренных детей</dc:title>
  <dc:creator>Psiholog</dc:creator>
  <cp:lastModifiedBy>1</cp:lastModifiedBy>
  <cp:revision>13</cp:revision>
  <dcterms:created xsi:type="dcterms:W3CDTF">2023-03-28T10:14:08Z</dcterms:created>
  <dcterms:modified xsi:type="dcterms:W3CDTF">2023-04-11T18:23:14Z</dcterms:modified>
</cp:coreProperties>
</file>